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390" r:id="rId2"/>
    <p:sldId id="360" r:id="rId3"/>
    <p:sldId id="366" r:id="rId4"/>
    <p:sldId id="364" r:id="rId5"/>
  </p:sldIdLst>
  <p:sldSz cx="12192000" cy="6858000"/>
  <p:notesSz cx="6858000" cy="9144000"/>
  <p:embeddedFontLst>
    <p:embeddedFont>
      <p:font typeface="Andika" panose="02000000000000000000" pitchFamily="2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A372B7-D9FF-442C-8545-84C041C7071B}" v="88" dt="2026-01-14T08:45:44.6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1-14T12:55:24.370" v="269" actId="47"/>
      <pc:docMkLst>
        <pc:docMk/>
      </pc:docMkLst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4010327805" sldId="274"/>
        </pc:sldMkLst>
      </pc:sldChg>
      <pc:sldChg chg="modSp mod">
        <pc:chgData name="Glen Jones" userId="e846aaca-4b24-4b13-b0d0-f2308e16b284" providerId="ADAL" clId="{ED47ACC3-9597-4D89-A1DC-43CF280EF274}" dt="2026-01-13T15:40:13.581" v="262" actId="1076"/>
        <pc:sldMkLst>
          <pc:docMk/>
          <pc:sldMk cId="2837964923" sldId="364"/>
        </pc:sldMkLst>
        <pc:graphicFrameChg chg="mod modGraphic">
          <ac:chgData name="Glen Jones" userId="e846aaca-4b24-4b13-b0d0-f2308e16b284" providerId="ADAL" clId="{ED47ACC3-9597-4D89-A1DC-43CF280EF274}" dt="2026-01-13T15:40:13.581" v="262" actId="1076"/>
          <ac:graphicFrameMkLst>
            <pc:docMk/>
            <pc:sldMk cId="2837964923" sldId="364"/>
            <ac:graphicFrameMk id="7" creationId="{F27B061C-BBB5-7253-90D7-E79123DB55D3}"/>
          </ac:graphicFrameMkLst>
        </pc:graphicFrameChg>
      </pc:sldChg>
      <pc:sldChg chg="addSp delSp modSp add mod">
        <pc:chgData name="Glen Jones" userId="e846aaca-4b24-4b13-b0d0-f2308e16b284" providerId="ADAL" clId="{ED47ACC3-9597-4D89-A1DC-43CF280EF274}" dt="2026-01-13T14:44:43.219" v="3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3T14:44:43.219" v="3"/>
          <ac:picMkLst>
            <pc:docMk/>
            <pc:sldMk cId="2515382227" sldId="390"/>
            <ac:picMk id="7" creationId="{D1BC63AE-4482-CAE7-39C4-756FA50E53D6}"/>
          </ac:picMkLst>
        </pc:picChg>
        <pc:picChg chg="del">
          <ac:chgData name="Glen Jones" userId="e846aaca-4b24-4b13-b0d0-f2308e16b284" providerId="ADAL" clId="{ED47ACC3-9597-4D89-A1DC-43CF280EF274}" dt="2026-01-13T14:44:42.951" v="2" actId="478"/>
          <ac:picMkLst>
            <pc:docMk/>
            <pc:sldMk cId="2515382227" sldId="390"/>
            <ac:picMk id="10" creationId="{D54D3FF8-31FE-8CAE-B56F-CE723BA05605}"/>
          </ac:picMkLst>
        </pc:picChg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1212297575" sldId="398"/>
        </pc:sldMkLst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1276034308" sldId="399"/>
        </pc:sldMkLst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1225374862" sldId="402"/>
        </pc:sldMkLst>
      </pc:sldChg>
      <pc:sldChg chg="modSp add del mod">
        <pc:chgData name="Glen Jones" userId="e846aaca-4b24-4b13-b0d0-f2308e16b284" providerId="ADAL" clId="{ED47ACC3-9597-4D89-A1DC-43CF280EF274}" dt="2026-01-14T12:55:24.370" v="269" actId="47"/>
        <pc:sldMkLst>
          <pc:docMk/>
          <pc:sldMk cId="221445646" sldId="409"/>
        </pc:sldMkLst>
        <pc:spChg chg="mod">
          <ac:chgData name="Glen Jones" userId="e846aaca-4b24-4b13-b0d0-f2308e16b284" providerId="ADAL" clId="{ED47ACC3-9597-4D89-A1DC-43CF280EF274}" dt="2026-01-13T15:36:18.778" v="160"/>
          <ac:spMkLst>
            <pc:docMk/>
            <pc:sldMk cId="221445646" sldId="409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3T15:36:25.630" v="162" actId="1076"/>
          <ac:spMkLst>
            <pc:docMk/>
            <pc:sldMk cId="221445646" sldId="409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3T15:36:24.140" v="161" actId="1076"/>
          <ac:spMkLst>
            <pc:docMk/>
            <pc:sldMk cId="221445646" sldId="409"/>
            <ac:spMk id="9" creationId="{5C2F0DDC-59BF-2AB1-4756-776CD12160AE}"/>
          </ac:spMkLst>
        </pc:spChg>
        <pc:spChg chg="mod">
          <ac:chgData name="Glen Jones" userId="e846aaca-4b24-4b13-b0d0-f2308e16b284" providerId="ADAL" clId="{ED47ACC3-9597-4D89-A1DC-43CF280EF274}" dt="2026-01-13T15:36:32.125" v="165" actId="1076"/>
          <ac:spMkLst>
            <pc:docMk/>
            <pc:sldMk cId="221445646" sldId="409"/>
            <ac:spMk id="10" creationId="{C050D0BC-587B-CD65-AA87-A4EEF99EC315}"/>
          </ac:spMkLst>
        </pc:spChg>
        <pc:spChg chg="mod">
          <ac:chgData name="Glen Jones" userId="e846aaca-4b24-4b13-b0d0-f2308e16b284" providerId="ADAL" clId="{ED47ACC3-9597-4D89-A1DC-43CF280EF274}" dt="2026-01-13T15:36:29.104" v="163" actId="14100"/>
          <ac:spMkLst>
            <pc:docMk/>
            <pc:sldMk cId="221445646" sldId="409"/>
            <ac:spMk id="12" creationId="{31F1AABE-929F-C1D6-5869-390427546314}"/>
          </ac:spMkLst>
        </pc:spChg>
        <pc:spChg chg="mod">
          <ac:chgData name="Glen Jones" userId="e846aaca-4b24-4b13-b0d0-f2308e16b284" providerId="ADAL" clId="{ED47ACC3-9597-4D89-A1DC-43CF280EF274}" dt="2026-01-13T15:36:30.418" v="164" actId="1076"/>
          <ac:spMkLst>
            <pc:docMk/>
            <pc:sldMk cId="221445646" sldId="409"/>
            <ac:spMk id="16" creationId="{919B7F75-8C7B-51D0-BB29-C7A787C12F9C}"/>
          </ac:spMkLst>
        </pc:spChg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4176986684" sldId="413"/>
        </pc:sldMkLst>
      </pc:sldChg>
      <pc:sldChg chg="modSp del mod">
        <pc:chgData name="Glen Jones" userId="e846aaca-4b24-4b13-b0d0-f2308e16b284" providerId="ADAL" clId="{ED47ACC3-9597-4D89-A1DC-43CF280EF274}" dt="2026-01-14T12:55:24.370" v="269" actId="47"/>
        <pc:sldMkLst>
          <pc:docMk/>
          <pc:sldMk cId="818189174" sldId="416"/>
        </pc:sldMkLst>
        <pc:graphicFrameChg chg="mod modGraphic">
          <ac:chgData name="Glen Jones" userId="e846aaca-4b24-4b13-b0d0-f2308e16b284" providerId="ADAL" clId="{ED47ACC3-9597-4D89-A1DC-43CF280EF274}" dt="2026-01-13T15:37:27.490" v="186" actId="478"/>
          <ac:graphicFrameMkLst>
            <pc:docMk/>
            <pc:sldMk cId="818189174" sldId="416"/>
            <ac:graphicFrameMk id="4" creationId="{63BBBDD7-5EE5-AB74-AC48-D88432E8A4DE}"/>
          </ac:graphicFrameMkLst>
        </pc:graphicFrameChg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1986821370" sldId="417"/>
        </pc:sldMkLst>
      </pc:sldChg>
      <pc:sldChg chg="modSp del mod">
        <pc:chgData name="Glen Jones" userId="e846aaca-4b24-4b13-b0d0-f2308e16b284" providerId="ADAL" clId="{ED47ACC3-9597-4D89-A1DC-43CF280EF274}" dt="2026-01-13T15:37:36.074" v="192" actId="47"/>
        <pc:sldMkLst>
          <pc:docMk/>
          <pc:sldMk cId="1144376670" sldId="419"/>
        </pc:sldMkLst>
        <pc:graphicFrameChg chg="mod modGraphic">
          <ac:chgData name="Glen Jones" userId="e846aaca-4b24-4b13-b0d0-f2308e16b284" providerId="ADAL" clId="{ED47ACC3-9597-4D89-A1DC-43CF280EF274}" dt="2026-01-13T15:37:34.411" v="191" actId="478"/>
          <ac:graphicFrameMkLst>
            <pc:docMk/>
            <pc:sldMk cId="1144376670" sldId="419"/>
            <ac:graphicFrameMk id="4" creationId="{3E8D1C69-4287-CDF9-134F-C57591421FB6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1-14T12:55:24.370" v="269" actId="47"/>
        <pc:sldMkLst>
          <pc:docMk/>
          <pc:sldMk cId="1195790910" sldId="433"/>
        </pc:sldMkLst>
        <pc:spChg chg="mod">
          <ac:chgData name="Glen Jones" userId="e846aaca-4b24-4b13-b0d0-f2308e16b284" providerId="ADAL" clId="{ED47ACC3-9597-4D89-A1DC-43CF280EF274}" dt="2026-01-13T15:10:25.984" v="49" actId="27636"/>
          <ac:spMkLst>
            <pc:docMk/>
            <pc:sldMk cId="1195790910" sldId="433"/>
            <ac:spMk id="2" creationId="{4AE1793B-855A-D438-70DB-D4EFE42AE019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1195790910" sldId="43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1195790910" sldId="433"/>
            <ac:spMk id="5" creationId="{2C150731-CE11-6D02-196A-7E3D96340872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1195790910" sldId="433"/>
            <ac:spMk id="6" creationId="{2DBEC471-0676-EB86-E762-FF34B1DF2F82}"/>
          </ac:spMkLst>
        </pc:spChg>
      </pc:sldChg>
      <pc:sldChg chg="del">
        <pc:chgData name="Glen Jones" userId="e846aaca-4b24-4b13-b0d0-f2308e16b284" providerId="ADAL" clId="{ED47ACC3-9597-4D89-A1DC-43CF280EF274}" dt="2026-01-13T15:10:40.300" v="58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3T15:10:40.300" v="58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3T15:10:40.300" v="58" actId="47"/>
        <pc:sldMkLst>
          <pc:docMk/>
          <pc:sldMk cId="2920703650" sldId="436"/>
        </pc:sldMkLst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1454122617" sldId="438"/>
        </pc:sldMkLst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1789939820" sldId="440"/>
        </pc:sldMkLst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2373258804" sldId="441"/>
        </pc:sldMkLst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3289701193" sldId="442"/>
        </pc:sldMkLst>
      </pc:sldChg>
      <pc:sldChg chg="modSp del mod">
        <pc:chgData name="Glen Jones" userId="e846aaca-4b24-4b13-b0d0-f2308e16b284" providerId="ADAL" clId="{ED47ACC3-9597-4D89-A1DC-43CF280EF274}" dt="2026-01-14T12:55:24.370" v="269" actId="47"/>
        <pc:sldMkLst>
          <pc:docMk/>
          <pc:sldMk cId="1419257661" sldId="443"/>
        </pc:sldMkLst>
        <pc:graphicFrameChg chg="mod modGraphic">
          <ac:chgData name="Glen Jones" userId="e846aaca-4b24-4b13-b0d0-f2308e16b284" providerId="ADAL" clId="{ED47ACC3-9597-4D89-A1DC-43CF280EF274}" dt="2026-01-13T15:37:13.771" v="176" actId="20577"/>
          <ac:graphicFrameMkLst>
            <pc:docMk/>
            <pc:sldMk cId="1419257661" sldId="443"/>
            <ac:graphicFrameMk id="4" creationId="{58D71DCC-EBBE-D829-9128-C489CCF454C8}"/>
          </ac:graphicFrameMkLst>
        </pc:graphicFrameChg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3781783982" sldId="444"/>
        </pc:sldMkLst>
      </pc:sldChg>
      <pc:sldChg chg="addSp delSp modSp add del mod delAnim modAnim">
        <pc:chgData name="Glen Jones" userId="e846aaca-4b24-4b13-b0d0-f2308e16b284" providerId="ADAL" clId="{ED47ACC3-9597-4D89-A1DC-43CF280EF274}" dt="2026-01-14T12:55:24.370" v="269" actId="47"/>
        <pc:sldMkLst>
          <pc:docMk/>
          <pc:sldMk cId="720433662" sldId="445"/>
        </pc:sldMkLst>
        <pc:spChg chg="mod">
          <ac:chgData name="Glen Jones" userId="e846aaca-4b24-4b13-b0d0-f2308e16b284" providerId="ADAL" clId="{ED47ACC3-9597-4D89-A1DC-43CF280EF274}" dt="2026-01-13T15:12:13.418" v="121" actId="207"/>
          <ac:spMkLst>
            <pc:docMk/>
            <pc:sldMk cId="720433662" sldId="445"/>
            <ac:spMk id="2" creationId="{8F62A2AE-8495-24E3-5830-481768CBA3B7}"/>
          </ac:spMkLst>
        </pc:spChg>
        <pc:spChg chg="del">
          <ac:chgData name="Glen Jones" userId="e846aaca-4b24-4b13-b0d0-f2308e16b284" providerId="ADAL" clId="{ED47ACC3-9597-4D89-A1DC-43CF280EF274}" dt="2026-01-13T15:11:27.908" v="67" actId="478"/>
          <ac:spMkLst>
            <pc:docMk/>
            <pc:sldMk cId="720433662" sldId="445"/>
            <ac:spMk id="4" creationId="{46CAA07F-A56D-1257-0DFD-E4112310BC34}"/>
          </ac:spMkLst>
        </pc:spChg>
        <pc:spChg chg="add mod">
          <ac:chgData name="Glen Jones" userId="e846aaca-4b24-4b13-b0d0-f2308e16b284" providerId="ADAL" clId="{ED47ACC3-9597-4D89-A1DC-43CF280EF274}" dt="2026-01-13T15:11:34.107" v="69" actId="1076"/>
          <ac:spMkLst>
            <pc:docMk/>
            <pc:sldMk cId="720433662" sldId="445"/>
            <ac:spMk id="5" creationId="{A7EBCA3C-C330-CDA8-C814-6852CA9AEA04}"/>
          </ac:spMkLst>
        </pc:spChg>
        <pc:spChg chg="mod">
          <ac:chgData name="Glen Jones" userId="e846aaca-4b24-4b13-b0d0-f2308e16b284" providerId="ADAL" clId="{ED47ACC3-9597-4D89-A1DC-43CF280EF274}" dt="2026-01-13T15:11:10.162" v="60"/>
          <ac:spMkLst>
            <pc:docMk/>
            <pc:sldMk cId="720433662" sldId="445"/>
            <ac:spMk id="10" creationId="{78C7B567-A9FF-9722-FE4A-FBEF066982FA}"/>
          </ac:spMkLst>
        </pc:spChg>
        <pc:spChg chg="mod">
          <ac:chgData name="Glen Jones" userId="e846aaca-4b24-4b13-b0d0-f2308e16b284" providerId="ADAL" clId="{ED47ACC3-9597-4D89-A1DC-43CF280EF274}" dt="2026-01-13T15:11:20.038" v="64" actId="1076"/>
          <ac:spMkLst>
            <pc:docMk/>
            <pc:sldMk cId="720433662" sldId="445"/>
            <ac:spMk id="11" creationId="{1C1DDE0A-6EDD-5DAF-46A4-6691230F4643}"/>
          </ac:spMkLst>
        </pc:spChg>
        <pc:spChg chg="mod">
          <ac:chgData name="Glen Jones" userId="e846aaca-4b24-4b13-b0d0-f2308e16b284" providerId="ADAL" clId="{ED47ACC3-9597-4D89-A1DC-43CF280EF274}" dt="2026-01-13T15:11:23.241" v="65" actId="14100"/>
          <ac:spMkLst>
            <pc:docMk/>
            <pc:sldMk cId="720433662" sldId="445"/>
            <ac:spMk id="14" creationId="{D4E20CCC-0DE9-4191-E792-ADB75B45C527}"/>
          </ac:spMkLst>
        </pc:spChg>
        <pc:spChg chg="mod">
          <ac:chgData name="Glen Jones" userId="e846aaca-4b24-4b13-b0d0-f2308e16b284" providerId="ADAL" clId="{ED47ACC3-9597-4D89-A1DC-43CF280EF274}" dt="2026-01-13T15:11:40.287" v="70" actId="207"/>
          <ac:spMkLst>
            <pc:docMk/>
            <pc:sldMk cId="720433662" sldId="445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3T15:11:18.658" v="63" actId="1076"/>
          <ac:spMkLst>
            <pc:docMk/>
            <pc:sldMk cId="720433662" sldId="445"/>
            <ac:spMk id="17" creationId="{186DFC93-9520-ABBA-8394-BBBF003E1AB0}"/>
          </ac:spMkLst>
        </pc:spChg>
        <pc:spChg chg="mod">
          <ac:chgData name="Glen Jones" userId="e846aaca-4b24-4b13-b0d0-f2308e16b284" providerId="ADAL" clId="{ED47ACC3-9597-4D89-A1DC-43CF280EF274}" dt="2026-01-13T15:11:17.668" v="62" actId="1076"/>
          <ac:spMkLst>
            <pc:docMk/>
            <pc:sldMk cId="720433662" sldId="445"/>
            <ac:spMk id="18" creationId="{CFB2CECF-7CFF-7B87-7B0C-BF61B16877E9}"/>
          </ac:spMkLst>
        </pc:spChg>
      </pc:sldChg>
      <pc:sldChg chg="modSp add del mod">
        <pc:chgData name="Glen Jones" userId="e846aaca-4b24-4b13-b0d0-f2308e16b284" providerId="ADAL" clId="{ED47ACC3-9597-4D89-A1DC-43CF280EF274}" dt="2026-01-14T12:55:24.370" v="269" actId="47"/>
        <pc:sldMkLst>
          <pc:docMk/>
          <pc:sldMk cId="2309163323" sldId="446"/>
        </pc:sldMkLst>
        <pc:spChg chg="mod">
          <ac:chgData name="Glen Jones" userId="e846aaca-4b24-4b13-b0d0-f2308e16b284" providerId="ADAL" clId="{ED47ACC3-9597-4D89-A1DC-43CF280EF274}" dt="2026-01-13T15:11:10.162" v="60"/>
          <ac:spMkLst>
            <pc:docMk/>
            <pc:sldMk cId="2309163323" sldId="446"/>
            <ac:spMk id="8" creationId="{1D0D48F8-BED6-D04F-4F1F-533DDD0BBE57}"/>
          </ac:spMkLst>
        </pc:spChg>
        <pc:spChg chg="mod">
          <ac:chgData name="Glen Jones" userId="e846aaca-4b24-4b13-b0d0-f2308e16b284" providerId="ADAL" clId="{ED47ACC3-9597-4D89-A1DC-43CF280EF274}" dt="2026-01-13T15:36:57.343" v="173" actId="1076"/>
          <ac:spMkLst>
            <pc:docMk/>
            <pc:sldMk cId="2309163323" sldId="446"/>
            <ac:spMk id="9" creationId="{21F129B3-29F6-7901-F1C3-1CDF1D731B15}"/>
          </ac:spMkLst>
        </pc:spChg>
        <pc:spChg chg="mod">
          <ac:chgData name="Glen Jones" userId="e846aaca-4b24-4b13-b0d0-f2308e16b284" providerId="ADAL" clId="{ED47ACC3-9597-4D89-A1DC-43CF280EF274}" dt="2026-01-13T15:36:50.939" v="170" actId="1076"/>
          <ac:spMkLst>
            <pc:docMk/>
            <pc:sldMk cId="2309163323" sldId="446"/>
            <ac:spMk id="13" creationId="{67BFC455-BA0C-27A5-FD90-ABCDB787874B}"/>
          </ac:spMkLst>
        </pc:spChg>
        <pc:spChg chg="mod">
          <ac:chgData name="Glen Jones" userId="e846aaca-4b24-4b13-b0d0-f2308e16b284" providerId="ADAL" clId="{ED47ACC3-9597-4D89-A1DC-43CF280EF274}" dt="2026-01-13T15:36:41.132" v="167" actId="1076"/>
          <ac:spMkLst>
            <pc:docMk/>
            <pc:sldMk cId="2309163323" sldId="446"/>
            <ac:spMk id="15" creationId="{F158EA0F-AD25-1424-4678-F04FF6C88284}"/>
          </ac:spMkLst>
        </pc:spChg>
        <pc:spChg chg="mod">
          <ac:chgData name="Glen Jones" userId="e846aaca-4b24-4b13-b0d0-f2308e16b284" providerId="ADAL" clId="{ED47ACC3-9597-4D89-A1DC-43CF280EF274}" dt="2026-01-13T15:36:52.082" v="171" actId="1076"/>
          <ac:spMkLst>
            <pc:docMk/>
            <pc:sldMk cId="2309163323" sldId="446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3T15:36:39.794" v="166" actId="1076"/>
          <ac:spMkLst>
            <pc:docMk/>
            <pc:sldMk cId="2309163323" sldId="446"/>
            <ac:spMk id="18" creationId="{570CEF65-EC98-306B-CB46-68DB90E789AD}"/>
          </ac:spMkLst>
        </pc:spChg>
        <pc:spChg chg="mod">
          <ac:chgData name="Glen Jones" userId="e846aaca-4b24-4b13-b0d0-f2308e16b284" providerId="ADAL" clId="{ED47ACC3-9597-4D89-A1DC-43CF280EF274}" dt="2026-01-13T15:36:43.256" v="168" actId="1076"/>
          <ac:spMkLst>
            <pc:docMk/>
            <pc:sldMk cId="2309163323" sldId="446"/>
            <ac:spMk id="20" creationId="{116A2CAE-F8FA-22F6-8B50-39E1DB2B1FE2}"/>
          </ac:spMkLst>
        </pc:spChg>
      </pc:sldChg>
      <pc:sldChg chg="modSp add del mod">
        <pc:chgData name="Glen Jones" userId="e846aaca-4b24-4b13-b0d0-f2308e16b284" providerId="ADAL" clId="{ED47ACC3-9597-4D89-A1DC-43CF280EF274}" dt="2026-01-14T12:55:24.370" v="269" actId="47"/>
        <pc:sldMkLst>
          <pc:docMk/>
          <pc:sldMk cId="2920703650" sldId="447"/>
        </pc:sldMkLst>
        <pc:spChg chg="mod">
          <ac:chgData name="Glen Jones" userId="e846aaca-4b24-4b13-b0d0-f2308e16b284" providerId="ADAL" clId="{ED47ACC3-9597-4D89-A1DC-43CF280EF274}" dt="2026-01-13T15:11:10.162" v="60"/>
          <ac:spMkLst>
            <pc:docMk/>
            <pc:sldMk cId="2920703650" sldId="447"/>
            <ac:spMk id="4" creationId="{B6AB7543-3524-EB49-499A-D6D5D7DE0A7A}"/>
          </ac:spMkLst>
        </pc:spChg>
        <pc:spChg chg="mod">
          <ac:chgData name="Glen Jones" userId="e846aaca-4b24-4b13-b0d0-f2308e16b284" providerId="ADAL" clId="{ED47ACC3-9597-4D89-A1DC-43CF280EF274}" dt="2026-01-13T15:12:21.867" v="123" actId="1076"/>
          <ac:spMkLst>
            <pc:docMk/>
            <pc:sldMk cId="2920703650" sldId="447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3T15:12:19.838" v="122" actId="1076"/>
          <ac:spMkLst>
            <pc:docMk/>
            <pc:sldMk cId="2920703650" sldId="447"/>
            <ac:spMk id="14" creationId="{C66ACBA7-0368-6DDC-193F-128F84D8A6C0}"/>
          </ac:spMkLst>
        </pc:spChg>
      </pc:sldChg>
      <pc:sldChg chg="del">
        <pc:chgData name="Glen Jones" userId="e846aaca-4b24-4b13-b0d0-f2308e16b284" providerId="ADAL" clId="{ED47ACC3-9597-4D89-A1DC-43CF280EF274}" dt="2026-01-13T15:10:40.300" v="58" actId="47"/>
        <pc:sldMkLst>
          <pc:docMk/>
          <pc:sldMk cId="1466784967" sldId="452"/>
        </pc:sldMkLst>
      </pc:sldChg>
      <pc:sldChg chg="del">
        <pc:chgData name="Glen Jones" userId="e846aaca-4b24-4b13-b0d0-f2308e16b284" providerId="ADAL" clId="{ED47ACC3-9597-4D89-A1DC-43CF280EF274}" dt="2026-01-13T15:10:40.300" v="58" actId="47"/>
        <pc:sldMkLst>
          <pc:docMk/>
          <pc:sldMk cId="3055247458" sldId="454"/>
        </pc:sldMkLst>
      </pc:sldChg>
      <pc:sldChg chg="del">
        <pc:chgData name="Glen Jones" userId="e846aaca-4b24-4b13-b0d0-f2308e16b284" providerId="ADAL" clId="{ED47ACC3-9597-4D89-A1DC-43CF280EF274}" dt="2026-01-13T15:10:40.300" v="58" actId="47"/>
        <pc:sldMkLst>
          <pc:docMk/>
          <pc:sldMk cId="2724352771" sldId="456"/>
        </pc:sldMkLst>
      </pc:sldChg>
      <pc:sldChg chg="del">
        <pc:chgData name="Glen Jones" userId="e846aaca-4b24-4b13-b0d0-f2308e16b284" providerId="ADAL" clId="{ED47ACC3-9597-4D89-A1DC-43CF280EF274}" dt="2026-01-13T15:10:40.300" v="58" actId="47"/>
        <pc:sldMkLst>
          <pc:docMk/>
          <pc:sldMk cId="3857947622" sldId="457"/>
        </pc:sldMkLst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3499639952" sldId="465"/>
        </pc:sldMkLst>
      </pc:sldChg>
      <pc:sldChg chg="del">
        <pc:chgData name="Glen Jones" userId="e846aaca-4b24-4b13-b0d0-f2308e16b284" providerId="ADAL" clId="{ED47ACC3-9597-4D89-A1DC-43CF280EF274}" dt="2026-01-13T15:10:40.300" v="58" actId="47"/>
        <pc:sldMkLst>
          <pc:docMk/>
          <pc:sldMk cId="859300771" sldId="467"/>
        </pc:sldMkLst>
      </pc:sldChg>
      <pc:sldChg chg="del">
        <pc:chgData name="Glen Jones" userId="e846aaca-4b24-4b13-b0d0-f2308e16b284" providerId="ADAL" clId="{ED47ACC3-9597-4D89-A1DC-43CF280EF274}" dt="2026-01-13T15:10:40.300" v="58" actId="47"/>
        <pc:sldMkLst>
          <pc:docMk/>
          <pc:sldMk cId="2001010422" sldId="468"/>
        </pc:sldMkLst>
      </pc:sldChg>
      <pc:sldChg chg="modSp del mod">
        <pc:chgData name="Glen Jones" userId="e846aaca-4b24-4b13-b0d0-f2308e16b284" providerId="ADAL" clId="{ED47ACC3-9597-4D89-A1DC-43CF280EF274}" dt="2026-01-14T12:55:24.370" v="269" actId="47"/>
        <pc:sldMkLst>
          <pc:docMk/>
          <pc:sldMk cId="3849219962" sldId="469"/>
        </pc:sldMkLst>
        <pc:graphicFrameChg chg="mod modGraphic">
          <ac:chgData name="Glen Jones" userId="e846aaca-4b24-4b13-b0d0-f2308e16b284" providerId="ADAL" clId="{ED47ACC3-9597-4D89-A1DC-43CF280EF274}" dt="2026-01-13T15:37:20.131" v="181" actId="478"/>
          <ac:graphicFrameMkLst>
            <pc:docMk/>
            <pc:sldMk cId="3849219962" sldId="469"/>
            <ac:graphicFrameMk id="4" creationId="{1C2DFAEE-D3BE-8166-CD9E-100D7311CE09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1-14T12:55:24.370" v="269" actId="47"/>
        <pc:sldMkLst>
          <pc:docMk/>
          <pc:sldMk cId="3862629912" sldId="470"/>
        </pc:sldMkLst>
        <pc:graphicFrameChg chg="mod modGraphic">
          <ac:chgData name="Glen Jones" userId="e846aaca-4b24-4b13-b0d0-f2308e16b284" providerId="ADAL" clId="{ED47ACC3-9597-4D89-A1DC-43CF280EF274}" dt="2026-01-14T08:45:24.962" v="266" actId="403"/>
          <ac:graphicFrameMkLst>
            <pc:docMk/>
            <pc:sldMk cId="3862629912" sldId="470"/>
            <ac:graphicFrameMk id="4" creationId="{E36843A5-D138-21AE-FF9B-C50914A2E2BC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1-14T12:55:24.370" v="269" actId="47"/>
        <pc:sldMkLst>
          <pc:docMk/>
          <pc:sldMk cId="898871633" sldId="471"/>
        </pc:sldMkLst>
        <pc:graphicFrameChg chg="mod">
          <ac:chgData name="Glen Jones" userId="e846aaca-4b24-4b13-b0d0-f2308e16b284" providerId="ADAL" clId="{ED47ACC3-9597-4D89-A1DC-43CF280EF274}" dt="2026-01-13T15:38:22.579" v="219" actId="14100"/>
          <ac:graphicFrameMkLst>
            <pc:docMk/>
            <pc:sldMk cId="898871633" sldId="471"/>
            <ac:graphicFrameMk id="4" creationId="{2EEA903B-15AF-ECCB-16AC-37E402A12BCF}"/>
          </ac:graphicFrameMkLst>
        </pc:graphicFrameChg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1490931477" sldId="472"/>
        </pc:sldMkLst>
      </pc:sldChg>
      <pc:sldChg chg="addSp modSp del mod">
        <pc:chgData name="Glen Jones" userId="e846aaca-4b24-4b13-b0d0-f2308e16b284" providerId="ADAL" clId="{ED47ACC3-9597-4D89-A1DC-43CF280EF274}" dt="2026-01-14T12:55:24.370" v="269" actId="47"/>
        <pc:sldMkLst>
          <pc:docMk/>
          <pc:sldMk cId="3671765987" sldId="473"/>
        </pc:sldMkLst>
        <pc:spChg chg="add mod">
          <ac:chgData name="Glen Jones" userId="e846aaca-4b24-4b13-b0d0-f2308e16b284" providerId="ADAL" clId="{ED47ACC3-9597-4D89-A1DC-43CF280EF274}" dt="2026-01-13T15:39:18.951" v="247" actId="20577"/>
          <ac:spMkLst>
            <pc:docMk/>
            <pc:sldMk cId="3671765987" sldId="473"/>
            <ac:spMk id="7" creationId="{32A934EE-F9E9-EC09-7AFC-4F85BA2704F1}"/>
          </ac:spMkLst>
        </pc:spChg>
        <pc:graphicFrameChg chg="mod">
          <ac:chgData name="Glen Jones" userId="e846aaca-4b24-4b13-b0d0-f2308e16b284" providerId="ADAL" clId="{ED47ACC3-9597-4D89-A1DC-43CF280EF274}" dt="2026-01-13T15:38:50.278" v="225" actId="478"/>
          <ac:graphicFrameMkLst>
            <pc:docMk/>
            <pc:sldMk cId="3671765987" sldId="473"/>
            <ac:graphicFrameMk id="4" creationId="{B5A501F6-A415-544E-1D15-951638827A55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1-14T12:55:24.370" v="269" actId="47"/>
        <pc:sldMkLst>
          <pc:docMk/>
          <pc:sldMk cId="2178630609" sldId="474"/>
        </pc:sldMkLst>
        <pc:spChg chg="mod">
          <ac:chgData name="Glen Jones" userId="e846aaca-4b24-4b13-b0d0-f2308e16b284" providerId="ADAL" clId="{ED47ACC3-9597-4D89-A1DC-43CF280EF274}" dt="2026-01-13T15:39:31.423" v="260" actId="20577"/>
          <ac:spMkLst>
            <pc:docMk/>
            <pc:sldMk cId="2178630609" sldId="474"/>
            <ac:spMk id="7" creationId="{CE359F0C-3CC7-7BA6-8428-BDE53C93E20C}"/>
          </ac:spMkLst>
        </pc:spChg>
        <pc:graphicFrameChg chg="mod">
          <ac:chgData name="Glen Jones" userId="e846aaca-4b24-4b13-b0d0-f2308e16b284" providerId="ADAL" clId="{ED47ACC3-9597-4D89-A1DC-43CF280EF274}" dt="2026-01-14T08:45:44.664" v="268" actId="478"/>
          <ac:graphicFrameMkLst>
            <pc:docMk/>
            <pc:sldMk cId="2178630609" sldId="474"/>
            <ac:graphicFrameMk id="4" creationId="{37133942-B7CC-7F5C-E5F1-87338ACEDEE1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1-14T12:55:24.370" v="269" actId="47"/>
        <pc:sldMkLst>
          <pc:docMk/>
          <pc:sldMk cId="2084724530" sldId="475"/>
        </pc:sldMkLst>
        <pc:graphicFrameChg chg="mod">
          <ac:chgData name="Glen Jones" userId="e846aaca-4b24-4b13-b0d0-f2308e16b284" providerId="ADAL" clId="{ED47ACC3-9597-4D89-A1DC-43CF280EF274}" dt="2026-01-13T15:38:44.863" v="223" actId="14100"/>
          <ac:graphicFrameMkLst>
            <pc:docMk/>
            <pc:sldMk cId="2084724530" sldId="475"/>
            <ac:graphicFrameMk id="4" creationId="{40109288-7964-8CAD-DFD2-EA1673C5A2C4}"/>
          </ac:graphicFrameMkLst>
        </pc:graphicFrameChg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3589342505" sldId="476"/>
        </pc:sldMkLst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1188107512" sldId="477"/>
        </pc:sldMkLst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2193475781" sldId="478"/>
        </pc:sldMkLst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1496275698" sldId="479"/>
        </pc:sldMkLst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1844737360" sldId="480"/>
        </pc:sldMkLst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3365730972" sldId="481"/>
        </pc:sldMkLst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4055010904" sldId="482"/>
        </pc:sldMkLst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715002870" sldId="483"/>
        </pc:sldMkLst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3428528573" sldId="484"/>
        </pc:sldMkLst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4138318043" sldId="485"/>
        </pc:sldMkLst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1430352644" sldId="486"/>
        </pc:sldMkLst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3372812666" sldId="487"/>
        </pc:sldMkLst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345010590" sldId="488"/>
        </pc:sldMkLst>
      </pc:sldChg>
      <pc:sldChg chg="del">
        <pc:chgData name="Glen Jones" userId="e846aaca-4b24-4b13-b0d0-f2308e16b284" providerId="ADAL" clId="{ED47ACC3-9597-4D89-A1DC-43CF280EF274}" dt="2026-01-14T12:55:24.370" v="269" actId="47"/>
        <pc:sldMkLst>
          <pc:docMk/>
          <pc:sldMk cId="2634177903" sldId="489"/>
        </pc:sldMkLst>
      </pc:sldChg>
      <pc:sldChg chg="modSp del mod">
        <pc:chgData name="Glen Jones" userId="e846aaca-4b24-4b13-b0d0-f2308e16b284" providerId="ADAL" clId="{ED47ACC3-9597-4D89-A1DC-43CF280EF274}" dt="2026-01-14T12:55:24.370" v="269" actId="47"/>
        <pc:sldMkLst>
          <pc:docMk/>
          <pc:sldMk cId="1245596646" sldId="490"/>
        </pc:sldMkLst>
        <pc:spChg chg="mod">
          <ac:chgData name="Glen Jones" userId="e846aaca-4b24-4b13-b0d0-f2308e16b284" providerId="ADAL" clId="{ED47ACC3-9597-4D89-A1DC-43CF280EF274}" dt="2026-01-13T15:10:26" v="50" actId="27636"/>
          <ac:spMkLst>
            <pc:docMk/>
            <pc:sldMk cId="1245596646" sldId="490"/>
            <ac:spMk id="2" creationId="{200F7BCC-051D-D6F7-A0C0-EF166DD52B87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1245596646" sldId="490"/>
            <ac:spMk id="4" creationId="{73586194-CFD9-ABFC-CE85-9EBA985B46D7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1245596646" sldId="490"/>
            <ac:spMk id="5" creationId="{81C5AD34-6D3C-ADAA-0833-099C623C84FB}"/>
          </ac:spMkLst>
        </pc:spChg>
        <pc:spChg chg="mod">
          <ac:chgData name="Glen Jones" userId="e846aaca-4b24-4b13-b0d0-f2308e16b284" providerId="ADAL" clId="{ED47ACC3-9597-4D89-A1DC-43CF280EF274}" dt="2026-01-13T15:29:38.616" v="125" actId="207"/>
          <ac:spMkLst>
            <pc:docMk/>
            <pc:sldMk cId="1245596646" sldId="490"/>
            <ac:spMk id="6" creationId="{BF7F3C36-ABA6-AD2E-E92D-FC8372469D60}"/>
          </ac:spMkLst>
        </pc:spChg>
      </pc:sldChg>
      <pc:sldChg chg="modSp del mod">
        <pc:chgData name="Glen Jones" userId="e846aaca-4b24-4b13-b0d0-f2308e16b284" providerId="ADAL" clId="{ED47ACC3-9597-4D89-A1DC-43CF280EF274}" dt="2026-01-14T12:55:24.370" v="269" actId="47"/>
        <pc:sldMkLst>
          <pc:docMk/>
          <pc:sldMk cId="2568301916" sldId="491"/>
        </pc:sldMkLst>
        <pc:spChg chg="mod">
          <ac:chgData name="Glen Jones" userId="e846aaca-4b24-4b13-b0d0-f2308e16b284" providerId="ADAL" clId="{ED47ACC3-9597-4D89-A1DC-43CF280EF274}" dt="2026-01-13T15:10:26.009" v="51" actId="27636"/>
          <ac:spMkLst>
            <pc:docMk/>
            <pc:sldMk cId="2568301916" sldId="491"/>
            <ac:spMk id="2" creationId="{1DDA5106-4EC3-467F-C7D6-740939599AA9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2568301916" sldId="491"/>
            <ac:spMk id="4" creationId="{7CFB123A-E6DA-5232-3578-2C51ADD4EB19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2568301916" sldId="491"/>
            <ac:spMk id="5" creationId="{555714F2-4532-4EED-ABDB-B31F7637F257}"/>
          </ac:spMkLst>
        </pc:spChg>
        <pc:spChg chg="mod">
          <ac:chgData name="Glen Jones" userId="e846aaca-4b24-4b13-b0d0-f2308e16b284" providerId="ADAL" clId="{ED47ACC3-9597-4D89-A1DC-43CF280EF274}" dt="2026-01-13T14:56:30.502" v="39" actId="27636"/>
          <ac:spMkLst>
            <pc:docMk/>
            <pc:sldMk cId="2568301916" sldId="491"/>
            <ac:spMk id="6" creationId="{3A228511-19A4-1D35-57FF-58B514EA4CC3}"/>
          </ac:spMkLst>
        </pc:spChg>
      </pc:sldChg>
      <pc:sldChg chg="modSp del mod">
        <pc:chgData name="Glen Jones" userId="e846aaca-4b24-4b13-b0d0-f2308e16b284" providerId="ADAL" clId="{ED47ACC3-9597-4D89-A1DC-43CF280EF274}" dt="2026-01-14T12:55:24.370" v="269" actId="47"/>
        <pc:sldMkLst>
          <pc:docMk/>
          <pc:sldMk cId="816997607" sldId="492"/>
        </pc:sldMkLst>
        <pc:spChg chg="mod">
          <ac:chgData name="Glen Jones" userId="e846aaca-4b24-4b13-b0d0-f2308e16b284" providerId="ADAL" clId="{ED47ACC3-9597-4D89-A1DC-43CF280EF274}" dt="2026-01-13T15:10:26.013" v="52" actId="27636"/>
          <ac:spMkLst>
            <pc:docMk/>
            <pc:sldMk cId="816997607" sldId="492"/>
            <ac:spMk id="2" creationId="{F703297B-1180-4657-7A64-9535AD4F1E13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816997607" sldId="492"/>
            <ac:spMk id="4" creationId="{3DFE4FC4-894B-9636-095F-474C6FD328A7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816997607" sldId="492"/>
            <ac:spMk id="5" creationId="{5DE8C32E-135B-DB06-ECAF-A78F7D25E4F5}"/>
          </ac:spMkLst>
        </pc:spChg>
        <pc:spChg chg="mod">
          <ac:chgData name="Glen Jones" userId="e846aaca-4b24-4b13-b0d0-f2308e16b284" providerId="ADAL" clId="{ED47ACC3-9597-4D89-A1DC-43CF280EF274}" dt="2026-01-13T15:30:04.404" v="129" actId="207"/>
          <ac:spMkLst>
            <pc:docMk/>
            <pc:sldMk cId="816997607" sldId="492"/>
            <ac:spMk id="6" creationId="{755CB2AA-D032-7486-4F2E-5C99B06C49FB}"/>
          </ac:spMkLst>
        </pc:spChg>
      </pc:sldChg>
      <pc:sldChg chg="modSp del mod">
        <pc:chgData name="Glen Jones" userId="e846aaca-4b24-4b13-b0d0-f2308e16b284" providerId="ADAL" clId="{ED47ACC3-9597-4D89-A1DC-43CF280EF274}" dt="2026-01-14T12:55:24.370" v="269" actId="47"/>
        <pc:sldMkLst>
          <pc:docMk/>
          <pc:sldMk cId="2241821432" sldId="493"/>
        </pc:sldMkLst>
        <pc:spChg chg="mod">
          <ac:chgData name="Glen Jones" userId="e846aaca-4b24-4b13-b0d0-f2308e16b284" providerId="ADAL" clId="{ED47ACC3-9597-4D89-A1DC-43CF280EF274}" dt="2026-01-13T15:10:26.022" v="53" actId="27636"/>
          <ac:spMkLst>
            <pc:docMk/>
            <pc:sldMk cId="2241821432" sldId="493"/>
            <ac:spMk id="2" creationId="{492B3DEB-9EF3-51CF-7BFD-A9235F6764B4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2241821432" sldId="493"/>
            <ac:spMk id="4" creationId="{78A90CD3-E43F-9D13-F2FC-DAA479755D02}"/>
          </ac:spMkLst>
        </pc:spChg>
        <pc:spChg chg="mod">
          <ac:chgData name="Glen Jones" userId="e846aaca-4b24-4b13-b0d0-f2308e16b284" providerId="ADAL" clId="{ED47ACC3-9597-4D89-A1DC-43CF280EF274}" dt="2026-01-13T15:31:57.171" v="146" actId="207"/>
          <ac:spMkLst>
            <pc:docMk/>
            <pc:sldMk cId="2241821432" sldId="493"/>
            <ac:spMk id="5" creationId="{6BF24D9C-1FC8-1EAB-D1D9-E5C4FB51FA74}"/>
          </ac:spMkLst>
        </pc:spChg>
        <pc:spChg chg="mod">
          <ac:chgData name="Glen Jones" userId="e846aaca-4b24-4b13-b0d0-f2308e16b284" providerId="ADAL" clId="{ED47ACC3-9597-4D89-A1DC-43CF280EF274}" dt="2026-01-13T15:30:33.990" v="130"/>
          <ac:spMkLst>
            <pc:docMk/>
            <pc:sldMk cId="2241821432" sldId="493"/>
            <ac:spMk id="6" creationId="{1D157186-8998-4302-520D-C730E72C9A14}"/>
          </ac:spMkLst>
        </pc:spChg>
      </pc:sldChg>
      <pc:sldChg chg="modSp del mod">
        <pc:chgData name="Glen Jones" userId="e846aaca-4b24-4b13-b0d0-f2308e16b284" providerId="ADAL" clId="{ED47ACC3-9597-4D89-A1DC-43CF280EF274}" dt="2026-01-14T12:55:24.370" v="269" actId="47"/>
        <pc:sldMkLst>
          <pc:docMk/>
          <pc:sldMk cId="403202132" sldId="494"/>
        </pc:sldMkLst>
        <pc:spChg chg="mod">
          <ac:chgData name="Glen Jones" userId="e846aaca-4b24-4b13-b0d0-f2308e16b284" providerId="ADAL" clId="{ED47ACC3-9597-4D89-A1DC-43CF280EF274}" dt="2026-01-13T15:10:26.025" v="54" actId="27636"/>
          <ac:spMkLst>
            <pc:docMk/>
            <pc:sldMk cId="403202132" sldId="494"/>
            <ac:spMk id="2" creationId="{4F25C7F9-7A2D-4242-1DA6-B61232A4D1DA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403202132" sldId="494"/>
            <ac:spMk id="4" creationId="{57440DAC-6C6B-9FE4-A989-0E311E77AF8E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403202132" sldId="494"/>
            <ac:spMk id="5" creationId="{A1A52C1F-02DA-3B87-8E0F-AF4EEF5C4778}"/>
          </ac:spMkLst>
        </pc:spChg>
        <pc:spChg chg="mod">
          <ac:chgData name="Glen Jones" userId="e846aaca-4b24-4b13-b0d0-f2308e16b284" providerId="ADAL" clId="{ED47ACC3-9597-4D89-A1DC-43CF280EF274}" dt="2026-01-13T15:30:36.544" v="131"/>
          <ac:spMkLst>
            <pc:docMk/>
            <pc:sldMk cId="403202132" sldId="494"/>
            <ac:spMk id="6" creationId="{0B1D1DEF-3710-CDA9-03B8-E43CA1BA6A53}"/>
          </ac:spMkLst>
        </pc:spChg>
      </pc:sldChg>
      <pc:sldChg chg="modSp del mod">
        <pc:chgData name="Glen Jones" userId="e846aaca-4b24-4b13-b0d0-f2308e16b284" providerId="ADAL" clId="{ED47ACC3-9597-4D89-A1DC-43CF280EF274}" dt="2026-01-14T12:55:24.370" v="269" actId="47"/>
        <pc:sldMkLst>
          <pc:docMk/>
          <pc:sldMk cId="3749754028" sldId="495"/>
        </pc:sldMkLst>
        <pc:spChg chg="mod">
          <ac:chgData name="Glen Jones" userId="e846aaca-4b24-4b13-b0d0-f2308e16b284" providerId="ADAL" clId="{ED47ACC3-9597-4D89-A1DC-43CF280EF274}" dt="2026-01-13T15:10:26.031" v="55" actId="27636"/>
          <ac:spMkLst>
            <pc:docMk/>
            <pc:sldMk cId="3749754028" sldId="495"/>
            <ac:spMk id="2" creationId="{F0B0BE89-1F6D-C762-5A0F-7653F6507C89}"/>
          </ac:spMkLst>
        </pc:spChg>
        <pc:spChg chg="mod">
          <ac:chgData name="Glen Jones" userId="e846aaca-4b24-4b13-b0d0-f2308e16b284" providerId="ADAL" clId="{ED47ACC3-9597-4D89-A1DC-43CF280EF274}" dt="2026-01-13T15:31:22.418" v="139" actId="207"/>
          <ac:spMkLst>
            <pc:docMk/>
            <pc:sldMk cId="3749754028" sldId="495"/>
            <ac:spMk id="4" creationId="{A2EEFC2D-F409-CF82-5FE9-AAFACF618862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3749754028" sldId="495"/>
            <ac:spMk id="5" creationId="{FD16BA75-0320-9792-7636-3C172E218657}"/>
          </ac:spMkLst>
        </pc:spChg>
        <pc:spChg chg="mod">
          <ac:chgData name="Glen Jones" userId="e846aaca-4b24-4b13-b0d0-f2308e16b284" providerId="ADAL" clId="{ED47ACC3-9597-4D89-A1DC-43CF280EF274}" dt="2026-01-13T15:30:39.183" v="132"/>
          <ac:spMkLst>
            <pc:docMk/>
            <pc:sldMk cId="3749754028" sldId="495"/>
            <ac:spMk id="6" creationId="{9B260382-1E99-0815-A95C-1EFB80EE5B7A}"/>
          </ac:spMkLst>
        </pc:spChg>
      </pc:sldChg>
      <pc:sldChg chg="modSp del mod">
        <pc:chgData name="Glen Jones" userId="e846aaca-4b24-4b13-b0d0-f2308e16b284" providerId="ADAL" clId="{ED47ACC3-9597-4D89-A1DC-43CF280EF274}" dt="2026-01-14T12:55:24.370" v="269" actId="47"/>
        <pc:sldMkLst>
          <pc:docMk/>
          <pc:sldMk cId="1324055852" sldId="496"/>
        </pc:sldMkLst>
        <pc:spChg chg="mod">
          <ac:chgData name="Glen Jones" userId="e846aaca-4b24-4b13-b0d0-f2308e16b284" providerId="ADAL" clId="{ED47ACC3-9597-4D89-A1DC-43CF280EF274}" dt="2026-01-13T15:32:14.744" v="151" actId="207"/>
          <ac:spMkLst>
            <pc:docMk/>
            <pc:sldMk cId="1324055852" sldId="496"/>
            <ac:spMk id="2" creationId="{A644FDBB-D240-E413-59C0-CB3E1399575C}"/>
          </ac:spMkLst>
        </pc:spChg>
        <pc:spChg chg="mod">
          <ac:chgData name="Glen Jones" userId="e846aaca-4b24-4b13-b0d0-f2308e16b284" providerId="ADAL" clId="{ED47ACC3-9597-4D89-A1DC-43CF280EF274}" dt="2026-01-13T15:31:30.294" v="141" actId="27636"/>
          <ac:spMkLst>
            <pc:docMk/>
            <pc:sldMk cId="1324055852" sldId="496"/>
            <ac:spMk id="4" creationId="{7C98B704-2D61-363E-435E-7F75D6E4D8D7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1324055852" sldId="496"/>
            <ac:spMk id="5" creationId="{62458779-CBED-7A3A-83B0-B9B279671564}"/>
          </ac:spMkLst>
        </pc:spChg>
        <pc:spChg chg="mod">
          <ac:chgData name="Glen Jones" userId="e846aaca-4b24-4b13-b0d0-f2308e16b284" providerId="ADAL" clId="{ED47ACC3-9597-4D89-A1DC-43CF280EF274}" dt="2026-01-13T15:30:41.494" v="133"/>
          <ac:spMkLst>
            <pc:docMk/>
            <pc:sldMk cId="1324055852" sldId="496"/>
            <ac:spMk id="6" creationId="{4DB39D47-B7F1-2791-B8A1-6D3B07F5F7A5}"/>
          </ac:spMkLst>
        </pc:spChg>
      </pc:sldChg>
      <pc:sldChg chg="modSp add del mod">
        <pc:chgData name="Glen Jones" userId="e846aaca-4b24-4b13-b0d0-f2308e16b284" providerId="ADAL" clId="{ED47ACC3-9597-4D89-A1DC-43CF280EF274}" dt="2026-01-14T12:55:24.370" v="269" actId="47"/>
        <pc:sldMkLst>
          <pc:docMk/>
          <pc:sldMk cId="1828470508" sldId="497"/>
        </pc:sldMkLst>
        <pc:spChg chg="mod">
          <ac:chgData name="Glen Jones" userId="e846aaca-4b24-4b13-b0d0-f2308e16b284" providerId="ADAL" clId="{ED47ACC3-9597-4D89-A1DC-43CF280EF274}" dt="2026-01-13T15:33:38.547" v="155" actId="207"/>
          <ac:spMkLst>
            <pc:docMk/>
            <pc:sldMk cId="1828470508" sldId="497"/>
            <ac:spMk id="2" creationId="{55522C48-7E4E-2B42-FD4E-9E4F041682AD}"/>
          </ac:spMkLst>
        </pc:spChg>
      </pc:sldChg>
      <pc:sldChg chg="modSp del mod">
        <pc:chgData name="Glen Jones" userId="e846aaca-4b24-4b13-b0d0-f2308e16b284" providerId="ADAL" clId="{ED47ACC3-9597-4D89-A1DC-43CF280EF274}" dt="2026-01-13T15:33:28.259" v="152" actId="47"/>
        <pc:sldMkLst>
          <pc:docMk/>
          <pc:sldMk cId="3408720656" sldId="497"/>
        </pc:sldMkLst>
        <pc:spChg chg="mod">
          <ac:chgData name="Glen Jones" userId="e846aaca-4b24-4b13-b0d0-f2308e16b284" providerId="ADAL" clId="{ED47ACC3-9597-4D89-A1DC-43CF280EF274}" dt="2026-01-13T15:10:26.046" v="57" actId="27636"/>
          <ac:spMkLst>
            <pc:docMk/>
            <pc:sldMk cId="3408720656" sldId="497"/>
            <ac:spMk id="2" creationId="{BF0BDDCF-52E6-C4A0-2F1F-C715C9259D64}"/>
          </ac:spMkLst>
        </pc:spChg>
        <pc:spChg chg="mod">
          <ac:chgData name="Glen Jones" userId="e846aaca-4b24-4b13-b0d0-f2308e16b284" providerId="ADAL" clId="{ED47ACC3-9597-4D89-A1DC-43CF280EF274}" dt="2026-01-13T15:31:33.276" v="143" actId="27636"/>
          <ac:spMkLst>
            <pc:docMk/>
            <pc:sldMk cId="3408720656" sldId="497"/>
            <ac:spMk id="4" creationId="{5193D02F-32DE-2E81-0368-92952F25C9C0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3408720656" sldId="497"/>
            <ac:spMk id="5" creationId="{EDD7EB8A-AE50-204D-567C-66CB94056F49}"/>
          </ac:spMkLst>
        </pc:spChg>
        <pc:spChg chg="mod">
          <ac:chgData name="Glen Jones" userId="e846aaca-4b24-4b13-b0d0-f2308e16b284" providerId="ADAL" clId="{ED47ACC3-9597-4D89-A1DC-43CF280EF274}" dt="2026-01-13T15:30:43.676" v="134"/>
          <ac:spMkLst>
            <pc:docMk/>
            <pc:sldMk cId="3408720656" sldId="497"/>
            <ac:spMk id="6" creationId="{6781357E-3BD0-D3EE-6A4D-12C8F2C66706}"/>
          </ac:spMkLst>
        </pc:spChg>
      </pc:sldChg>
      <pc:sldChg chg="modSp del mod">
        <pc:chgData name="Glen Jones" userId="e846aaca-4b24-4b13-b0d0-f2308e16b284" providerId="ADAL" clId="{ED47ACC3-9597-4D89-A1DC-43CF280EF274}" dt="2026-01-13T15:31:35.493" v="144" actId="47"/>
        <pc:sldMkLst>
          <pc:docMk/>
          <pc:sldMk cId="2014473880" sldId="498"/>
        </pc:sldMkLst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2014473880" sldId="498"/>
            <ac:spMk id="4" creationId="{39D4CD8E-CA31-0D3D-756A-8F1833271DEA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2014473880" sldId="498"/>
            <ac:spMk id="5" creationId="{D6A2ABF3-5ACB-8612-2240-A993E5F8DD8B}"/>
          </ac:spMkLst>
        </pc:spChg>
        <pc:spChg chg="mod">
          <ac:chgData name="Glen Jones" userId="e846aaca-4b24-4b13-b0d0-f2308e16b284" providerId="ADAL" clId="{ED47ACC3-9597-4D89-A1DC-43CF280EF274}" dt="2026-01-13T15:30:46.083" v="135"/>
          <ac:spMkLst>
            <pc:docMk/>
            <pc:sldMk cId="2014473880" sldId="498"/>
            <ac:spMk id="6" creationId="{4D4F0D67-BB6E-4755-433E-456D47630CCA}"/>
          </ac:spMkLst>
        </pc:spChg>
      </pc:sldChg>
      <pc:sldChg chg="modSp add del mod">
        <pc:chgData name="Glen Jones" userId="e846aaca-4b24-4b13-b0d0-f2308e16b284" providerId="ADAL" clId="{ED47ACC3-9597-4D89-A1DC-43CF280EF274}" dt="2026-01-14T12:55:24.370" v="269" actId="47"/>
        <pc:sldMkLst>
          <pc:docMk/>
          <pc:sldMk cId="3713948267" sldId="498"/>
        </pc:sldMkLst>
        <pc:spChg chg="mod">
          <ac:chgData name="Glen Jones" userId="e846aaca-4b24-4b13-b0d0-f2308e16b284" providerId="ADAL" clId="{ED47ACC3-9597-4D89-A1DC-43CF280EF274}" dt="2026-01-13T15:33:47.372" v="158" actId="207"/>
          <ac:spMkLst>
            <pc:docMk/>
            <pc:sldMk cId="3713948267" sldId="498"/>
            <ac:spMk id="2" creationId="{05F0AAA0-5681-89DA-616A-379699252B22}"/>
          </ac:spMkLst>
        </pc:spChg>
      </pc:sldChg>
      <pc:sldChg chg="modSp del mod">
        <pc:chgData name="Glen Jones" userId="e846aaca-4b24-4b13-b0d0-f2308e16b284" providerId="ADAL" clId="{ED47ACC3-9597-4D89-A1DC-43CF280EF274}" dt="2026-01-13T15:31:35.493" v="144" actId="47"/>
        <pc:sldMkLst>
          <pc:docMk/>
          <pc:sldMk cId="518060853" sldId="499"/>
        </pc:sldMkLst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518060853" sldId="499"/>
            <ac:spMk id="4" creationId="{E5DAE470-D812-B1DE-E08B-C712411A65E0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518060853" sldId="499"/>
            <ac:spMk id="5" creationId="{6E54338F-DD0E-5E9B-C656-466788DF4ADF}"/>
          </ac:spMkLst>
        </pc:spChg>
        <pc:spChg chg="mod">
          <ac:chgData name="Glen Jones" userId="e846aaca-4b24-4b13-b0d0-f2308e16b284" providerId="ADAL" clId="{ED47ACC3-9597-4D89-A1DC-43CF280EF274}" dt="2026-01-13T15:30:48.136" v="136"/>
          <ac:spMkLst>
            <pc:docMk/>
            <pc:sldMk cId="518060853" sldId="499"/>
            <ac:spMk id="6" creationId="{8B10EA44-FC64-E43F-E994-B6C150EAD94C}"/>
          </ac:spMkLst>
        </pc:spChg>
      </pc:sldChg>
      <pc:sldChg chg="modSp add del mod">
        <pc:chgData name="Glen Jones" userId="e846aaca-4b24-4b13-b0d0-f2308e16b284" providerId="ADAL" clId="{ED47ACC3-9597-4D89-A1DC-43CF280EF274}" dt="2026-01-14T12:55:24.370" v="269" actId="47"/>
        <pc:sldMkLst>
          <pc:docMk/>
          <pc:sldMk cId="1617769499" sldId="499"/>
        </pc:sldMkLst>
        <pc:graphicFrameChg chg="mod modGraphic">
          <ac:chgData name="Glen Jones" userId="e846aaca-4b24-4b13-b0d0-f2308e16b284" providerId="ADAL" clId="{ED47ACC3-9597-4D89-A1DC-43CF280EF274}" dt="2026-01-13T15:37:52.321" v="212" actId="20577"/>
          <ac:graphicFrameMkLst>
            <pc:docMk/>
            <pc:sldMk cId="1617769499" sldId="499"/>
            <ac:graphicFrameMk id="4" creationId="{F12F200F-EC8E-70DD-77A6-86143870136C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8831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BC63AE-4482-CAE7-39C4-756FA50E53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5 phrases.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Which letters have been replaced by an apostrophe? You have 1 minute!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3103" y="2460858"/>
            <a:ext cx="3391586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Should’ve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Can’t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Wasn’t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I’m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It’s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3237172" y="2299201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252949" y="2299927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6" name="should have">
            <a:extLst>
              <a:ext uri="{FF2B5EF4-FFF2-40B4-BE49-F238E27FC236}">
                <a16:creationId xmlns:a16="http://schemas.microsoft.com/office/drawing/2014/main" id="{D247E868-EB8E-8ACC-03EC-49312CC253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9819" y="2699236"/>
            <a:ext cx="618579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= Should 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ha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ve (“ha” are missing)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416522-023F-1140-23BC-2B8BD502D0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8906" y="2679893"/>
            <a:ext cx="6185797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Should’ve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Can’t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Wasn’t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I’m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It’s</a:t>
            </a:r>
          </a:p>
        </p:txBody>
      </p:sp>
      <p:sp>
        <p:nvSpPr>
          <p:cNvPr id="12" name="can not">
            <a:extLst>
              <a:ext uri="{FF2B5EF4-FFF2-40B4-BE49-F238E27FC236}">
                <a16:creationId xmlns:a16="http://schemas.microsoft.com/office/drawing/2014/main" id="{8E45E940-DDD9-6C1B-D4C2-894DBF0D2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3803" y="2684103"/>
            <a:ext cx="6185797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= Can 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no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 (“no” are missing)</a:t>
            </a:r>
          </a:p>
        </p:txBody>
      </p:sp>
      <p:sp>
        <p:nvSpPr>
          <p:cNvPr id="13" name="was not">
            <a:extLst>
              <a:ext uri="{FF2B5EF4-FFF2-40B4-BE49-F238E27FC236}">
                <a16:creationId xmlns:a16="http://schemas.microsoft.com/office/drawing/2014/main" id="{E827E3C9-2E01-BA87-104C-2AB8DBFE3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3735" y="2701968"/>
            <a:ext cx="6185797" cy="1489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= Was 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no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 (“no” are missing)</a:t>
            </a:r>
          </a:p>
        </p:txBody>
      </p:sp>
      <p:sp>
        <p:nvSpPr>
          <p:cNvPr id="16" name="I am">
            <a:extLst>
              <a:ext uri="{FF2B5EF4-FFF2-40B4-BE49-F238E27FC236}">
                <a16:creationId xmlns:a16="http://schemas.microsoft.com/office/drawing/2014/main" id="{9C156D0D-8DBF-A9C1-B768-2F76673264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0560" y="2706302"/>
            <a:ext cx="6185797" cy="1951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= I 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a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m (“a” is missing)</a:t>
            </a:r>
          </a:p>
        </p:txBody>
      </p:sp>
      <p:sp>
        <p:nvSpPr>
          <p:cNvPr id="28" name="It is">
            <a:extLst>
              <a:ext uri="{FF2B5EF4-FFF2-40B4-BE49-F238E27FC236}">
                <a16:creationId xmlns:a16="http://schemas.microsoft.com/office/drawing/2014/main" id="{C1DFA9B6-28D7-38D0-D46D-3F67A43D60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6396" y="2684227"/>
            <a:ext cx="6185797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= It 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i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 (“i” is missing)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833898"/>
              </p:ext>
            </p:extLst>
          </p:nvPr>
        </p:nvGraphicFramePr>
        <p:xfrm>
          <a:off x="1143000" y="789725"/>
          <a:ext cx="9906000" cy="2885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9439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76561">
                  <a:extLst>
                    <a:ext uri="{9D8B030D-6E8A-4147-A177-3AD203B41FA5}">
                      <a16:colId xmlns:a16="http://schemas.microsoft.com/office/drawing/2014/main" val="2599816844"/>
                    </a:ext>
                  </a:extLst>
                </a:gridCol>
              </a:tblGrid>
              <a:tr h="965630">
                <a:tc gridSpan="2"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Game Codes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988103">
                <a:tc>
                  <a:txBody>
                    <a:bodyPr/>
                    <a:lstStyle/>
                    <a:p>
                      <a:pPr algn="l"/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Apostrophe Indicating Contraction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GAposCont</a:t>
                      </a:r>
                      <a:endParaRPr lang="en-GB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832078"/>
                  </a:ext>
                </a:extLst>
              </a:tr>
              <a:tr h="932137">
                <a:tc>
                  <a:txBody>
                    <a:bodyPr/>
                    <a:lstStyle/>
                    <a:p>
                      <a:pPr algn="l"/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Apostrophe - Omission or Possession?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GAposType</a:t>
                      </a:r>
                      <a:endParaRPr lang="en-GB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6413146"/>
                  </a:ext>
                </a:extLst>
              </a:tr>
            </a:tbl>
          </a:graphicData>
        </a:graphic>
      </p:graphicFrame>
      <p:pic>
        <p:nvPicPr>
          <p:cNvPr id="10" name="Picture 9" descr="A cartoon character of a wizard&#10;&#10;Description automatically generated">
            <a:extLst>
              <a:ext uri="{FF2B5EF4-FFF2-40B4-BE49-F238E27FC236}">
                <a16:creationId xmlns:a16="http://schemas.microsoft.com/office/drawing/2014/main" id="{2B9AB975-3D5A-C17C-0490-B2219BAE8D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01" y="3770124"/>
            <a:ext cx="2750552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</Words>
  <Application>Microsoft Office PowerPoint</Application>
  <PresentationFormat>Widescreen</PresentationFormat>
  <Paragraphs>47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Andika</vt:lpstr>
      <vt:lpstr>Office Theme</vt:lpstr>
      <vt:lpstr> How to Use this PowerPoint</vt:lpstr>
      <vt:lpstr>Below are 5 phrases.   Which letters have been replaced by an apostrophe? You have 1 minute!</vt:lpstr>
      <vt:lpstr>How about?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2026-01-14T12:55:27Z</dcterms:modified>
</cp:coreProperties>
</file>